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316" r:id="rId3"/>
    <p:sldId id="300" r:id="rId4"/>
    <p:sldId id="302" r:id="rId5"/>
    <p:sldId id="288" r:id="rId6"/>
    <p:sldId id="291" r:id="rId7"/>
    <p:sldId id="292" r:id="rId8"/>
    <p:sldId id="305" r:id="rId9"/>
    <p:sldId id="287" r:id="rId10"/>
    <p:sldId id="314" r:id="rId11"/>
    <p:sldId id="303" r:id="rId12"/>
    <p:sldId id="289" r:id="rId13"/>
    <p:sldId id="290" r:id="rId14"/>
    <p:sldId id="301" r:id="rId15"/>
    <p:sldId id="306" r:id="rId16"/>
    <p:sldId id="315" r:id="rId17"/>
    <p:sldId id="262" r:id="rId18"/>
    <p:sldId id="298" r:id="rId19"/>
    <p:sldId id="297" r:id="rId20"/>
    <p:sldId id="264" r:id="rId21"/>
    <p:sldId id="265" r:id="rId22"/>
    <p:sldId id="280" r:id="rId23"/>
    <p:sldId id="281" r:id="rId24"/>
    <p:sldId id="267" r:id="rId25"/>
    <p:sldId id="266" r:id="rId26"/>
    <p:sldId id="268" r:id="rId27"/>
    <p:sldId id="299" r:id="rId28"/>
    <p:sldId id="270" r:id="rId29"/>
    <p:sldId id="271" r:id="rId30"/>
    <p:sldId id="272" r:id="rId31"/>
    <p:sldId id="273" r:id="rId32"/>
    <p:sldId id="275" r:id="rId33"/>
    <p:sldId id="274" r:id="rId34"/>
    <p:sldId id="304" r:id="rId35"/>
    <p:sldId id="283" r:id="rId36"/>
    <p:sldId id="293" r:id="rId37"/>
    <p:sldId id="294" r:id="rId38"/>
    <p:sldId id="295" r:id="rId39"/>
    <p:sldId id="296" r:id="rId40"/>
    <p:sldId id="284" r:id="rId41"/>
    <p:sldId id="259" r:id="rId42"/>
    <p:sldId id="257" r:id="rId43"/>
    <p:sldId id="258" r:id="rId44"/>
    <p:sldId id="276" r:id="rId45"/>
    <p:sldId id="277" r:id="rId46"/>
    <p:sldId id="308" r:id="rId47"/>
    <p:sldId id="312" r:id="rId48"/>
    <p:sldId id="309" r:id="rId49"/>
    <p:sldId id="310" r:id="rId50"/>
    <p:sldId id="31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8" dt="2023-03-29T15:04:12.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9"/>
    <p:restoredTop sz="72613"/>
  </p:normalViewPr>
  <p:slideViewPr>
    <p:cSldViewPr snapToGrid="0">
      <p:cViewPr>
        <p:scale>
          <a:sx n="84" d="100"/>
          <a:sy n="84" d="100"/>
        </p:scale>
        <p:origin x="14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5:04:12.993" v="691" actId="20577"/>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modNotesTx">
        <pc:chgData name="Francisco De Assis Pimentel, Ruam Pedro" userId="472137c4-e9ff-4ab3-8ebd-6022b9b78a67" providerId="ADAL" clId="{5FB75758-3DA1-9E41-A9EF-B3D833044F5F}" dt="2023-03-29T15:02:06.104" v="640"/>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9T15:02:06.104" v="640"/>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4:28:16.148" v="569" actId="2660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4:28:16.148" v="569" actId="2660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mod">
        <pc:chgData name="Francisco De Assis Pimentel, Ruam Pedro" userId="472137c4-e9ff-4ab3-8ebd-6022b9b78a67" providerId="ADAL" clId="{5FB75758-3DA1-9E41-A9EF-B3D833044F5F}" dt="2023-03-29T14:34:01.581" v="589" actId="21"/>
        <pc:sldMkLst>
          <pc:docMk/>
          <pc:sldMk cId="2200180207" sldId="306"/>
        </pc:sldMkLst>
        <pc:spChg chg="add del mod">
          <ac:chgData name="Francisco De Assis Pimentel, Ruam Pedro" userId="472137c4-e9ff-4ab3-8ebd-6022b9b78a67" providerId="ADAL" clId="{5FB75758-3DA1-9E41-A9EF-B3D833044F5F}" dt="2023-03-29T14:34:01.581" v="589" actId="21"/>
          <ac:spMkLst>
            <pc:docMk/>
            <pc:sldMk cId="2200180207" sldId="306"/>
            <ac:spMk id="5" creationId="{90E2B83D-48BF-0254-077A-580AB0431B41}"/>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sldChg chg="addSp delSp modSp new mod setBg">
        <pc:chgData name="Francisco De Assis Pimentel, Ruam Pedro" userId="472137c4-e9ff-4ab3-8ebd-6022b9b78a67" providerId="ADAL" clId="{5FB75758-3DA1-9E41-A9EF-B3D833044F5F}" dt="2023-03-29T14:35:21.693" v="618" actId="1076"/>
        <pc:sldMkLst>
          <pc:docMk/>
          <pc:sldMk cId="99337181" sldId="315"/>
        </pc:sldMkLst>
        <pc:spChg chg="del">
          <ac:chgData name="Francisco De Assis Pimentel, Ruam Pedro" userId="472137c4-e9ff-4ab3-8ebd-6022b9b78a67" providerId="ADAL" clId="{5FB75758-3DA1-9E41-A9EF-B3D833044F5F}" dt="2023-03-29T14:34:05.998" v="592" actId="478"/>
          <ac:spMkLst>
            <pc:docMk/>
            <pc:sldMk cId="99337181" sldId="315"/>
            <ac:spMk id="2" creationId="{7B7C53A2-5766-EC00-86FE-705302B3CB49}"/>
          </ac:spMkLst>
        </pc:spChg>
        <pc:spChg chg="del">
          <ac:chgData name="Francisco De Assis Pimentel, Ruam Pedro" userId="472137c4-e9ff-4ab3-8ebd-6022b9b78a67" providerId="ADAL" clId="{5FB75758-3DA1-9E41-A9EF-B3D833044F5F}" dt="2023-03-29T14:34:08.497" v="593" actId="478"/>
          <ac:spMkLst>
            <pc:docMk/>
            <pc:sldMk cId="99337181" sldId="315"/>
            <ac:spMk id="3" creationId="{417E3E59-4E45-3063-6BBA-A42C91AD6DB1}"/>
          </ac:spMkLst>
        </pc:spChg>
        <pc:spChg chg="add mod">
          <ac:chgData name="Francisco De Assis Pimentel, Ruam Pedro" userId="472137c4-e9ff-4ab3-8ebd-6022b9b78a67" providerId="ADAL" clId="{5FB75758-3DA1-9E41-A9EF-B3D833044F5F}" dt="2023-03-29T14:35:21.693" v="618" actId="1076"/>
          <ac:spMkLst>
            <pc:docMk/>
            <pc:sldMk cId="99337181" sldId="315"/>
            <ac:spMk id="4" creationId="{C91A1789-AD0D-E03B-87E8-E4ED70E9A170}"/>
          </ac:spMkLst>
        </pc:spChg>
        <pc:spChg chg="add del">
          <ac:chgData name="Francisco De Assis Pimentel, Ruam Pedro" userId="472137c4-e9ff-4ab3-8ebd-6022b9b78a67" providerId="ADAL" clId="{5FB75758-3DA1-9E41-A9EF-B3D833044F5F}" dt="2023-03-29T14:35:17.231" v="617" actId="26606"/>
          <ac:spMkLst>
            <pc:docMk/>
            <pc:sldMk cId="99337181" sldId="315"/>
            <ac:spMk id="10" creationId="{71B2258F-86CA-4D4D-8270-BC05FCDEBFB3}"/>
          </ac:spMkLst>
        </pc:spChg>
        <pc:picChg chg="add del mod">
          <ac:chgData name="Francisco De Assis Pimentel, Ruam Pedro" userId="472137c4-e9ff-4ab3-8ebd-6022b9b78a67" providerId="ADAL" clId="{5FB75758-3DA1-9E41-A9EF-B3D833044F5F}" dt="2023-03-29T14:35:17.231" v="617" actId="26606"/>
          <ac:picMkLst>
            <pc:docMk/>
            <pc:sldMk cId="99337181" sldId="315"/>
            <ac:picMk id="6" creationId="{E805087A-72EA-2593-83EE-ECF51A8A889A}"/>
          </ac:picMkLst>
        </pc:picChg>
      </pc:sldChg>
      <pc:sldChg chg="modSp new mod">
        <pc:chgData name="Francisco De Assis Pimentel, Ruam Pedro" userId="472137c4-e9ff-4ab3-8ebd-6022b9b78a67" providerId="ADAL" clId="{5FB75758-3DA1-9E41-A9EF-B3D833044F5F}" dt="2023-03-29T15:04:12.993" v="691" actId="20577"/>
        <pc:sldMkLst>
          <pc:docMk/>
          <pc:sldMk cId="1956147859" sldId="316"/>
        </pc:sldMkLst>
        <pc:spChg chg="mod">
          <ac:chgData name="Francisco De Assis Pimentel, Ruam Pedro" userId="472137c4-e9ff-4ab3-8ebd-6022b9b78a67" providerId="ADAL" clId="{5FB75758-3DA1-9E41-A9EF-B3D833044F5F}" dt="2023-03-29T15:03:54.344" v="673" actId="20577"/>
          <ac:spMkLst>
            <pc:docMk/>
            <pc:sldMk cId="1956147859" sldId="316"/>
            <ac:spMk id="2" creationId="{846F6B4C-D409-5936-0A0C-4234E775B1A7}"/>
          </ac:spMkLst>
        </pc:spChg>
        <pc:spChg chg="mod">
          <ac:chgData name="Francisco De Assis Pimentel, Ruam Pedro" userId="472137c4-e9ff-4ab3-8ebd-6022b9b78a67" providerId="ADAL" clId="{5FB75758-3DA1-9E41-A9EF-B3D833044F5F}" dt="2023-03-29T15:04:12.993" v="691" actId="20577"/>
          <ac:spMkLst>
            <pc:docMk/>
            <pc:sldMk cId="1956147859" sldId="316"/>
            <ac:spMk id="3" creationId="{0179F722-B5FE-89A7-463C-3792BC0A01D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26</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30</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31</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33</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34</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39</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40</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6</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10</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17</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18</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21</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23</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nSpc>
                <a:spcPct val="100000"/>
              </a:lnSpc>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25</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A1789-AD0D-E03B-87E8-E4ED70E9A170}"/>
              </a:ext>
            </a:extLst>
          </p:cNvPr>
          <p:cNvSpPr txBox="1"/>
          <p:nvPr/>
        </p:nvSpPr>
        <p:spPr>
          <a:xfrm>
            <a:off x="675005" y="3013501"/>
            <a:ext cx="10841990" cy="830997"/>
          </a:xfrm>
          <a:prstGeom prst="rect">
            <a:avLst/>
          </a:prstGeom>
          <a:noFill/>
        </p:spPr>
        <p:txBody>
          <a:bodyPr wrap="square">
            <a:spAutoFit/>
          </a:bodyPr>
          <a:lstStyle/>
          <a:p>
            <a:r>
              <a:rPr lang="en-US" sz="4800" dirty="0" err="1">
                <a:latin typeface="Helvetica" pitchFamily="2" charset="0"/>
              </a:rPr>
              <a:t>github.com</a:t>
            </a:r>
            <a:r>
              <a:rPr lang="en-US" sz="4800" dirty="0">
                <a:latin typeface="Helvetica" pitchFamily="2" charset="0"/>
              </a:rPr>
              <a:t>/</a:t>
            </a:r>
            <a:r>
              <a:rPr lang="en-US" sz="4800" dirty="0" err="1">
                <a:latin typeface="Helvetica" pitchFamily="2" charset="0"/>
              </a:rPr>
              <a:t>ruampimentel</a:t>
            </a:r>
            <a:r>
              <a:rPr lang="en-US" sz="4800" dirty="0">
                <a:latin typeface="Helvetica" pitchFamily="2" charset="0"/>
              </a:rPr>
              <a:t>/</a:t>
            </a:r>
            <a:r>
              <a:rPr lang="en-US" sz="4800" dirty="0" err="1">
                <a:latin typeface="Helvetica" pitchFamily="2" charset="0"/>
              </a:rPr>
              <a:t>SPSS_to_R</a:t>
            </a:r>
            <a:endParaRPr lang="en-US" sz="4800" dirty="0">
              <a:latin typeface="Helvetica" pitchFamily="2" charset="0"/>
            </a:endParaRPr>
          </a:p>
        </p:txBody>
      </p:sp>
    </p:spTree>
    <p:extLst>
      <p:ext uri="{BB962C8B-B14F-4D97-AF65-F5344CB8AC3E}">
        <p14:creationId xmlns:p14="http://schemas.microsoft.com/office/powerpoint/2010/main" val="9933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6B4C-D409-5936-0A0C-4234E775B1A7}"/>
              </a:ext>
            </a:extLst>
          </p:cNvPr>
          <p:cNvSpPr>
            <a:spLocks noGrp="1"/>
          </p:cNvSpPr>
          <p:nvPr>
            <p:ph type="title"/>
          </p:nvPr>
        </p:nvSpPr>
        <p:spPr/>
        <p:txBody>
          <a:bodyPr/>
          <a:lstStyle/>
          <a:p>
            <a:r>
              <a:rPr lang="en-US" dirty="0"/>
              <a:t>R and </a:t>
            </a:r>
            <a:r>
              <a:rPr lang="en-US" dirty="0" err="1"/>
              <a:t>Rstudio</a:t>
            </a:r>
            <a:r>
              <a:rPr lang="en-US" dirty="0"/>
              <a:t> installation</a:t>
            </a:r>
          </a:p>
        </p:txBody>
      </p:sp>
      <p:sp>
        <p:nvSpPr>
          <p:cNvPr id="3" name="Content Placeholder 2">
            <a:extLst>
              <a:ext uri="{FF2B5EF4-FFF2-40B4-BE49-F238E27FC236}">
                <a16:creationId xmlns:a16="http://schemas.microsoft.com/office/drawing/2014/main" id="{0179F722-B5FE-89A7-463C-3792BC0A01D0}"/>
              </a:ext>
            </a:extLst>
          </p:cNvPr>
          <p:cNvSpPr>
            <a:spLocks noGrp="1"/>
          </p:cNvSpPr>
          <p:nvPr>
            <p:ph idx="1"/>
          </p:nvPr>
        </p:nvSpPr>
        <p:spPr/>
        <p:txBody>
          <a:bodyPr/>
          <a:lstStyle/>
          <a:p>
            <a:r>
              <a:rPr lang="en-US" dirty="0"/>
              <a:t>R - </a:t>
            </a:r>
            <a:r>
              <a:rPr lang="en-US" dirty="0">
                <a:hlinkClick r:id="rId2"/>
              </a:rPr>
              <a:t>https://www.r-project.org/</a:t>
            </a:r>
            <a:endParaRPr lang="en-US" dirty="0"/>
          </a:p>
          <a:p>
            <a:r>
              <a:rPr lang="en-US" dirty="0" err="1"/>
              <a:t>Rstudio</a:t>
            </a:r>
            <a:r>
              <a:rPr lang="en-US" dirty="0"/>
              <a:t> - </a:t>
            </a:r>
            <a:r>
              <a:rPr lang="en-US" dirty="0">
                <a:hlinkClick r:id="rId3"/>
              </a:rPr>
              <a:t>https://posit.co/download/rstudio-desktop/</a:t>
            </a:r>
            <a:endParaRPr lang="en-US" dirty="0"/>
          </a:p>
          <a:p>
            <a:endParaRPr lang="en-US" dirty="0"/>
          </a:p>
        </p:txBody>
      </p:sp>
    </p:spTree>
    <p:extLst>
      <p:ext uri="{BB962C8B-B14F-4D97-AF65-F5344CB8AC3E}">
        <p14:creationId xmlns:p14="http://schemas.microsoft.com/office/powerpoint/2010/main" val="1956147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lnSpc>
                <a:spcPct val="100000"/>
              </a:lnSpc>
              <a:buNone/>
            </a:pPr>
            <a:r>
              <a:rPr lang="en-US" dirty="0">
                <a:latin typeface="Helvetica" pitchFamily="2" charset="0"/>
              </a:rPr>
              <a:t>Like a mixer, an oven, and other kitchen appliance.</a:t>
            </a:r>
          </a:p>
          <a:p>
            <a:pPr marL="914400" lvl="1" indent="-457200">
              <a:lnSpc>
                <a:spcPct val="100000"/>
              </a:lnSpc>
              <a:buFont typeface="+mj-lt"/>
              <a:buAutoNum type="arabicPeriod"/>
            </a:pPr>
            <a:r>
              <a:rPr lang="en-US" dirty="0">
                <a:latin typeface="Helvetica" pitchFamily="2" charset="0"/>
              </a:rPr>
              <a:t>Input</a:t>
            </a:r>
          </a:p>
          <a:p>
            <a:pPr marL="914400" lvl="1" indent="-457200">
              <a:lnSpc>
                <a:spcPct val="100000"/>
              </a:lnSpc>
              <a:buFont typeface="+mj-lt"/>
              <a:buAutoNum type="arabicPeriod"/>
            </a:pPr>
            <a:r>
              <a:rPr lang="en-US" dirty="0">
                <a:latin typeface="Helvetica" pitchFamily="2" charset="0"/>
              </a:rPr>
              <a:t>Processing</a:t>
            </a:r>
          </a:p>
          <a:p>
            <a:pPr marL="914400" lvl="1" indent="-457200">
              <a:lnSpc>
                <a:spcPct val="100000"/>
              </a:lnSpc>
              <a:buFont typeface="+mj-lt"/>
              <a:buAutoNum type="arabicPeriod"/>
            </a:pPr>
            <a:r>
              <a:rPr lang="en-US" dirty="0">
                <a:latin typeface="Helvetica" pitchFamily="2" charset="0"/>
              </a:rPr>
              <a:t>Output</a:t>
            </a:r>
          </a:p>
          <a:p>
            <a:pPr marL="914400" lvl="1" indent="-457200">
              <a:lnSpc>
                <a:spcPct val="100000"/>
              </a:lnSpc>
              <a:buFont typeface="+mj-lt"/>
              <a:buAutoNum type="arabicPeriod"/>
            </a:pPr>
            <a:endParaRPr lang="en-US" dirty="0">
              <a:latin typeface="Helvetica" pitchFamily="2" charset="0"/>
            </a:endParaRPr>
          </a:p>
          <a:p>
            <a:pPr marL="914400" lvl="1" indent="-457200">
              <a:lnSpc>
                <a:spcPct val="100000"/>
              </a:lnSpc>
              <a:buFont typeface="+mj-lt"/>
              <a:buAutoNum type="arabicPeriod"/>
            </a:pPr>
            <a:endParaRPr lang="en-US" dirty="0">
              <a:latin typeface="Helvetica" pitchFamily="2" charset="0"/>
            </a:endParaRPr>
          </a:p>
          <a:p>
            <a:pPr marL="457200" lvl="1" indent="0">
              <a:lnSpc>
                <a:spcPct val="100000"/>
              </a:lnSpc>
              <a:buNone/>
            </a:pPr>
            <a:r>
              <a:rPr lang="en-US" dirty="0">
                <a:latin typeface="Helvetica" pitchFamily="2" charset="0"/>
              </a:rPr>
              <a:t>(garbage in, garbage out)</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a:t>From now on, it is completely hands-on!</a:t>
            </a:r>
          </a:p>
          <a:p>
            <a:r>
              <a:rPr lang="en-US"/>
              <a:t>I will show what I typically use, but there are many other ways to do the same things, as many other apps in the apple store or android store, but you only use a few dozens. </a:t>
            </a:r>
          </a:p>
          <a:p>
            <a:r>
              <a:rPr lang="en-US"/>
              <a:t>Everything I’m going to show you now, you can learn BY YOURSELF. </a:t>
            </a:r>
          </a:p>
          <a:p>
            <a:pPr lvl="1"/>
            <a:r>
              <a:rPr lang="en-US"/>
              <a:t>It is basically, reading manuals. </a:t>
            </a:r>
          </a:p>
          <a:p>
            <a:r>
              <a:rPr lang="en-US"/>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endParaRPr lang="en-US" dirty="0"/>
          </a:p>
        </p:txBody>
      </p:sp>
    </p:spTree>
    <p:extLst>
      <p:ext uri="{BB962C8B-B14F-4D97-AF65-F5344CB8AC3E}">
        <p14:creationId xmlns:p14="http://schemas.microsoft.com/office/powerpoint/2010/main" val="3428545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2581</TotalTime>
  <Words>3077</Words>
  <Application>Microsoft Macintosh PowerPoint</Application>
  <PresentationFormat>Widescreen</PresentationFormat>
  <Paragraphs>308</Paragraphs>
  <Slides>50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R and Rstudio installation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Github</vt:lpstr>
      <vt:lpstr>PowerPoint Presentation</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2023-03-29T15:04:23Z</dcterms:modified>
</cp:coreProperties>
</file>